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血钠紊乱与院内死亡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一、研究定位：拟开展的研究与基本设想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二、研究问题：拟按 PECO 框架加以界定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三、文献全景：十篇文献与两条证据链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四、A 线文献：神外人群的血钠—死亡证据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五、B 线文献：口径与方法的参照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六、A 线五篇：可借鉴之处与局限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七、B 线五篇：可借鉴之处与局限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八、文献缺口与拟尝试的切入点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九、数据预验证：课题初步具备开展条件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十、总体路线：五阶段推进与交付物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十一、阶段 1（W1–W4）：数据整理与提取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十二、阶段 1：纳排流程——从 20,530 到可分析队列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十三、阶段 2（W5–W6）：暴露定义——五档阈值与一个参照组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十四、阶段 3（W7–W10）：统计策略——一条主链与四层加固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十五、阶段 3 深化：拟进一步完善的四项分析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十六、阶段 4（W11–W13）：图表清单——五图三表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十七、阶段 5（W14–W18）：论文结构——拟参照目标期刊的常用骨架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十八、风险与对策：拟提前考虑的四个问题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十九、时间表：十八周计划与本周拟启动的工作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Relationship Id="rId3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Relationship Id="rId3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Relationship Id="rId3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Relationship Id="rId3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Relationship Id="rId3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jpg"/><Relationship Id="rId3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jpg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-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-0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-0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-0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-0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-0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-0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-0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-0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-1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-1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-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-1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-1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-1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-1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-1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-1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-1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-2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血钠紊乱与院内死亡（导师汇报版）</dc:title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